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3"/>
  </p:notesMasterIdLst>
  <p:sldIdLst>
    <p:sldId id="256" r:id="rId2"/>
  </p:sldIdLst>
  <p:sldSz cx="13716000" cy="19507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600"/>
    <a:srgbClr val="FFBA00"/>
    <a:srgbClr val="632E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4"/>
    <p:restoredTop sz="94640"/>
  </p:normalViewPr>
  <p:slideViewPr>
    <p:cSldViewPr snapToGrid="0">
      <p:cViewPr>
        <p:scale>
          <a:sx n="80" d="100"/>
          <a:sy n="80" d="100"/>
        </p:scale>
        <p:origin x="-152" y="-5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54938614"/>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Avenir Next"/>
      </a:defRPr>
    </a:lvl1pPr>
    <a:lvl2pPr indent="228600" defTabSz="457200" latinLnBrk="0">
      <a:spcBef>
        <a:spcPts val="400"/>
      </a:spcBef>
      <a:defRPr sz="1200">
        <a:latin typeface="+mn-lt"/>
        <a:ea typeface="+mn-ea"/>
        <a:cs typeface="+mn-cs"/>
        <a:sym typeface="Avenir Next"/>
      </a:defRPr>
    </a:lvl2pPr>
    <a:lvl3pPr indent="457200" defTabSz="457200" latinLnBrk="0">
      <a:spcBef>
        <a:spcPts val="400"/>
      </a:spcBef>
      <a:defRPr sz="1200">
        <a:latin typeface="+mn-lt"/>
        <a:ea typeface="+mn-ea"/>
        <a:cs typeface="+mn-cs"/>
        <a:sym typeface="Avenir Next"/>
      </a:defRPr>
    </a:lvl3pPr>
    <a:lvl4pPr indent="685800" defTabSz="457200" latinLnBrk="0">
      <a:spcBef>
        <a:spcPts val="400"/>
      </a:spcBef>
      <a:defRPr sz="1200">
        <a:latin typeface="+mn-lt"/>
        <a:ea typeface="+mn-ea"/>
        <a:cs typeface="+mn-cs"/>
        <a:sym typeface="Avenir Next"/>
      </a:defRPr>
    </a:lvl4pPr>
    <a:lvl5pPr indent="914400" defTabSz="457200" latinLnBrk="0">
      <a:spcBef>
        <a:spcPts val="400"/>
      </a:spcBef>
      <a:defRPr sz="1200">
        <a:latin typeface="+mn-lt"/>
        <a:ea typeface="+mn-ea"/>
        <a:cs typeface="+mn-cs"/>
        <a:sym typeface="Avenir Next"/>
      </a:defRPr>
    </a:lvl5pPr>
    <a:lvl6pPr indent="1143000" defTabSz="457200" latinLnBrk="0">
      <a:spcBef>
        <a:spcPts val="400"/>
      </a:spcBef>
      <a:defRPr sz="1200">
        <a:latin typeface="+mn-lt"/>
        <a:ea typeface="+mn-ea"/>
        <a:cs typeface="+mn-cs"/>
        <a:sym typeface="Avenir Next"/>
      </a:defRPr>
    </a:lvl6pPr>
    <a:lvl7pPr indent="1371600" defTabSz="457200" latinLnBrk="0">
      <a:spcBef>
        <a:spcPts val="400"/>
      </a:spcBef>
      <a:defRPr sz="1200">
        <a:latin typeface="+mn-lt"/>
        <a:ea typeface="+mn-ea"/>
        <a:cs typeface="+mn-cs"/>
        <a:sym typeface="Avenir Next"/>
      </a:defRPr>
    </a:lvl7pPr>
    <a:lvl8pPr indent="1600200" defTabSz="457200" latinLnBrk="0">
      <a:spcBef>
        <a:spcPts val="400"/>
      </a:spcBef>
      <a:defRPr sz="1200">
        <a:latin typeface="+mn-lt"/>
        <a:ea typeface="+mn-ea"/>
        <a:cs typeface="+mn-cs"/>
        <a:sym typeface="Avenir Next"/>
      </a:defRPr>
    </a:lvl8pPr>
    <a:lvl9pPr indent="1828800" defTabSz="457200" latinLnBrk="0">
      <a:spcBef>
        <a:spcPts val="400"/>
      </a:spcBef>
      <a:defRPr sz="1200">
        <a:latin typeface="+mn-lt"/>
        <a:ea typeface="+mn-ea"/>
        <a:cs typeface="+mn-cs"/>
        <a:sym typeface="Avenir Nex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2224088" y="685800"/>
            <a:ext cx="2409825"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lvl1pPr>
              <a:spcBef>
                <a:spcPts val="0"/>
              </a:spcBef>
            </a:lvl1pPr>
          </a:lstStyle>
          <a:p>
            <a:endParaRPr dirty="0"/>
          </a:p>
        </p:txBody>
      </p:sp>
    </p:spTree>
    <p:extLst>
      <p:ext uri="{BB962C8B-B14F-4D97-AF65-F5344CB8AC3E}">
        <p14:creationId xmlns:p14="http://schemas.microsoft.com/office/powerpoint/2010/main" val="160264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094673" y="1794667"/>
            <a:ext cx="7845552" cy="14874240"/>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213338" y="3124304"/>
            <a:ext cx="11608221" cy="12501299"/>
          </a:xfrm>
        </p:spPr>
        <p:txBody>
          <a:bodyPr anchor="ctr">
            <a:noAutofit/>
          </a:bodyPr>
          <a:lstStyle>
            <a:lvl1pPr algn="ctr">
              <a:defRPr sz="11250" spc="900" baseline="0"/>
            </a:lvl1pPr>
          </a:lstStyle>
          <a:p>
            <a:r>
              <a:rPr lang="en-GB"/>
              <a:t>Click to edit Master title style</a:t>
            </a:r>
            <a:endParaRPr lang="en-US" dirty="0"/>
          </a:p>
        </p:txBody>
      </p:sp>
      <p:sp>
        <p:nvSpPr>
          <p:cNvPr id="3" name="Subtitle 2"/>
          <p:cNvSpPr>
            <a:spLocks noGrp="1"/>
          </p:cNvSpPr>
          <p:nvPr>
            <p:ph type="subTitle" idx="1"/>
          </p:nvPr>
        </p:nvSpPr>
        <p:spPr>
          <a:xfrm>
            <a:off x="2491926" y="17007495"/>
            <a:ext cx="9051045" cy="2111371"/>
          </a:xfrm>
        </p:spPr>
        <p:txBody>
          <a:bodyPr anchor="t">
            <a:normAutofit/>
          </a:bodyPr>
          <a:lstStyle>
            <a:lvl1pPr marL="0" indent="0" algn="ctr">
              <a:lnSpc>
                <a:spcPct val="100000"/>
              </a:lnSpc>
              <a:buNone/>
              <a:defRPr sz="2250" b="1" i="0" cap="all" spc="450" baseline="0">
                <a:solidFill>
                  <a:schemeClr val="tx2"/>
                </a:solidFill>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a:xfrm>
            <a:off x="1213338" y="18135265"/>
            <a:ext cx="2620938" cy="991181"/>
          </a:xfrm>
        </p:spPr>
        <p:txBody>
          <a:bodyPr/>
          <a:lstStyle>
            <a:lvl1pPr>
              <a:defRPr baseline="0">
                <a:solidFill>
                  <a:schemeClr val="accent1">
                    <a:lumMod val="50000"/>
                  </a:schemeClr>
                </a:solidFill>
              </a:defRPr>
            </a:lvl1pPr>
          </a:lstStyle>
          <a:p>
            <a:fld id="{9334D819-9F07-4261-B09B-9E467E5D9002}" type="datetimeFigureOut">
              <a:rPr lang="en-US" dirty="0"/>
              <a:pPr/>
              <a:t>6/7/23</a:t>
            </a:fld>
            <a:endParaRPr lang="en-US" dirty="0"/>
          </a:p>
        </p:txBody>
      </p:sp>
      <p:sp>
        <p:nvSpPr>
          <p:cNvPr id="5" name="Footer Placeholder 4"/>
          <p:cNvSpPr>
            <a:spLocks noGrp="1"/>
          </p:cNvSpPr>
          <p:nvPr>
            <p:ph type="ftr" sz="quarter" idx="11"/>
          </p:nvPr>
        </p:nvSpPr>
        <p:spPr>
          <a:xfrm>
            <a:off x="4702874" y="18135264"/>
            <a:ext cx="4629150" cy="983598"/>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10200621" y="18135264"/>
            <a:ext cx="2620938" cy="983598"/>
          </a:xfrm>
        </p:spPr>
        <p:txBody>
          <a:bodyPr/>
          <a:lstStyle>
            <a:lvl1pPr>
              <a:defRPr baseline="0">
                <a:solidFill>
                  <a:schemeClr val="accent1">
                    <a:lumMod val="50000"/>
                  </a:schemeClr>
                </a:solidFill>
              </a:defRPr>
            </a:lvl1pPr>
          </a:lstStyle>
          <a:p>
            <a:fld id="{86CB4B4D-7CA3-9044-876B-883B54F8677D}" type="slidenum">
              <a:rPr lang="en-ID" smtClean="0"/>
              <a:t>‹#›</a:t>
            </a:fld>
            <a:endParaRPr lang="en-ID"/>
          </a:p>
        </p:txBody>
      </p:sp>
      <p:sp>
        <p:nvSpPr>
          <p:cNvPr id="13" name="Rectangle 12"/>
          <p:cNvSpPr/>
          <p:nvPr/>
        </p:nvSpPr>
        <p:spPr>
          <a:xfrm>
            <a:off x="0" y="0"/>
            <a:ext cx="318897" cy="1950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318897" cy="1950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73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D" smtClean="0"/>
              <a:t>‹#›</a:t>
            </a:fld>
            <a:endParaRPr lang="en-ID"/>
          </a:p>
        </p:txBody>
      </p:sp>
    </p:spTree>
    <p:extLst>
      <p:ext uri="{BB962C8B-B14F-4D97-AF65-F5344CB8AC3E}">
        <p14:creationId xmlns:p14="http://schemas.microsoft.com/office/powerpoint/2010/main" val="337684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45367" y="1087676"/>
            <a:ext cx="2657895" cy="159300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414462" y="1087676"/>
            <a:ext cx="8714276" cy="159300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D" smtClean="0"/>
              <a:t>‹#›</a:t>
            </a:fld>
            <a:endParaRPr lang="en-ID"/>
          </a:p>
        </p:txBody>
      </p:sp>
    </p:spTree>
    <p:extLst>
      <p:ext uri="{BB962C8B-B14F-4D97-AF65-F5344CB8AC3E}">
        <p14:creationId xmlns:p14="http://schemas.microsoft.com/office/powerpoint/2010/main" val="305534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215902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D" smtClean="0"/>
              <a:t>‹#›</a:t>
            </a:fld>
            <a:endParaRPr lang="en-ID"/>
          </a:p>
        </p:txBody>
      </p:sp>
    </p:spTree>
    <p:extLst>
      <p:ext uri="{BB962C8B-B14F-4D97-AF65-F5344CB8AC3E}">
        <p14:creationId xmlns:p14="http://schemas.microsoft.com/office/powerpoint/2010/main" val="184428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3166469" cy="195072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3648296" y="3054619"/>
            <a:ext cx="9210455" cy="11561606"/>
          </a:xfrm>
        </p:spPr>
        <p:txBody>
          <a:bodyPr anchor="b">
            <a:normAutofit/>
          </a:bodyPr>
          <a:lstStyle>
            <a:lvl1pPr>
              <a:defRPr sz="9450" spc="900"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48297" y="14676715"/>
            <a:ext cx="7894674" cy="2705451"/>
          </a:xfrm>
        </p:spPr>
        <p:txBody>
          <a:bodyPr>
            <a:normAutofit/>
          </a:bodyPr>
          <a:lstStyle>
            <a:lvl1pPr marL="0" indent="0">
              <a:lnSpc>
                <a:spcPct val="100000"/>
              </a:lnSpc>
              <a:buNone/>
              <a:defRPr sz="2250" b="1" i="0" cap="all" spc="450" baseline="0">
                <a:solidFill>
                  <a:schemeClr val="accent1"/>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3641115" y="18135265"/>
            <a:ext cx="1680690" cy="991181"/>
          </a:xfrm>
        </p:spPr>
        <p:txBody>
          <a:bodyPr/>
          <a:lstStyle>
            <a:lvl1pPr>
              <a:defRPr baseline="0">
                <a:solidFill>
                  <a:schemeClr val="tx2"/>
                </a:solidFill>
              </a:defRPr>
            </a:lvl1pPr>
          </a:lstStyle>
          <a:p>
            <a:fld id="{9334D819-9F07-4261-B09B-9E467E5D9002}" type="datetimeFigureOut">
              <a:rPr lang="en-US" dirty="0"/>
              <a:pPr/>
              <a:t>6/7/23</a:t>
            </a:fld>
            <a:endParaRPr lang="en-US" dirty="0"/>
          </a:p>
        </p:txBody>
      </p:sp>
      <p:sp>
        <p:nvSpPr>
          <p:cNvPr id="5" name="Footer Placeholder 4"/>
          <p:cNvSpPr>
            <a:spLocks noGrp="1"/>
          </p:cNvSpPr>
          <p:nvPr>
            <p:ph type="ftr" sz="quarter" idx="11"/>
          </p:nvPr>
        </p:nvSpPr>
        <p:spPr>
          <a:xfrm>
            <a:off x="5938947" y="18135264"/>
            <a:ext cx="4629150" cy="983598"/>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11185238" y="18135264"/>
            <a:ext cx="1673513" cy="983598"/>
          </a:xfrm>
        </p:spPr>
        <p:txBody>
          <a:bodyPr/>
          <a:lstStyle>
            <a:lvl1pPr>
              <a:defRPr baseline="0">
                <a:solidFill>
                  <a:schemeClr val="tx2"/>
                </a:solidFill>
              </a:defRPr>
            </a:lvl1pPr>
          </a:lstStyle>
          <a:p>
            <a:fld id="{86CB4B4D-7CA3-9044-876B-883B54F8677D}" type="slidenum">
              <a:rPr lang="en-ID" smtClean="0"/>
              <a:t>‹#›</a:t>
            </a:fld>
            <a:endParaRPr lang="en-ID"/>
          </a:p>
        </p:txBody>
      </p:sp>
      <p:sp>
        <p:nvSpPr>
          <p:cNvPr id="16" name="Freeform 11"/>
          <p:cNvSpPr/>
          <p:nvPr/>
        </p:nvSpPr>
        <p:spPr bwMode="auto">
          <a:xfrm>
            <a:off x="983680" y="0"/>
            <a:ext cx="1852019" cy="195072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3166469" cy="195072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34138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414462" y="6502400"/>
            <a:ext cx="5390388" cy="102954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478769" y="6502400"/>
            <a:ext cx="5390388" cy="102954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6/7/23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ID" smtClean="0"/>
              <a:t>‹#›</a:t>
            </a:fld>
            <a:endParaRPr lang="en-ID"/>
          </a:p>
        </p:txBody>
      </p:sp>
    </p:spTree>
    <p:extLst>
      <p:ext uri="{BB962C8B-B14F-4D97-AF65-F5344CB8AC3E}">
        <p14:creationId xmlns:p14="http://schemas.microsoft.com/office/powerpoint/2010/main" val="14312475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14463" y="1083738"/>
            <a:ext cx="11444288" cy="4248226"/>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12748" y="6256738"/>
            <a:ext cx="5417820" cy="1799194"/>
          </a:xfrm>
        </p:spPr>
        <p:txBody>
          <a:bodyPr anchor="b">
            <a:noAutofit/>
          </a:bodyPr>
          <a:lstStyle>
            <a:lvl1pPr marL="0" indent="0">
              <a:lnSpc>
                <a:spcPct val="100000"/>
              </a:lnSpc>
              <a:buNone/>
              <a:defRPr sz="2700" b="1" cap="all" spc="225" baseline="0">
                <a:solidFill>
                  <a:schemeClr val="tx2"/>
                </a:solidFill>
              </a:defRPr>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GB"/>
              <a:t>Click to edit Master text styles</a:t>
            </a:r>
          </a:p>
        </p:txBody>
      </p:sp>
      <p:sp>
        <p:nvSpPr>
          <p:cNvPr id="4" name="Content Placeholder 3"/>
          <p:cNvSpPr>
            <a:spLocks noGrp="1"/>
          </p:cNvSpPr>
          <p:nvPr>
            <p:ph sz="half" idx="2"/>
          </p:nvPr>
        </p:nvSpPr>
        <p:spPr>
          <a:xfrm>
            <a:off x="1412748" y="8274779"/>
            <a:ext cx="5417820" cy="85230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463097" y="6256738"/>
            <a:ext cx="5417820" cy="1799194"/>
          </a:xfrm>
        </p:spPr>
        <p:txBody>
          <a:bodyPr anchor="b">
            <a:noAutofit/>
          </a:bodyPr>
          <a:lstStyle>
            <a:lvl1pPr marL="0" indent="0">
              <a:lnSpc>
                <a:spcPct val="100000"/>
              </a:lnSpc>
              <a:buNone/>
              <a:defRPr sz="2700" b="1" cap="all" spc="225" baseline="0">
                <a:solidFill>
                  <a:schemeClr val="tx2"/>
                </a:solidFill>
              </a:defRPr>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GB"/>
              <a:t>Click to edit Master text styles</a:t>
            </a:r>
          </a:p>
        </p:txBody>
      </p:sp>
      <p:sp>
        <p:nvSpPr>
          <p:cNvPr id="6" name="Content Placeholder 5"/>
          <p:cNvSpPr>
            <a:spLocks noGrp="1"/>
          </p:cNvSpPr>
          <p:nvPr>
            <p:ph sz="quarter" idx="4"/>
          </p:nvPr>
        </p:nvSpPr>
        <p:spPr>
          <a:xfrm>
            <a:off x="7463097" y="8274779"/>
            <a:ext cx="5417820" cy="85230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6/7/23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ID" smtClean="0"/>
              <a:t>‹#›</a:t>
            </a:fld>
            <a:endParaRPr lang="en-ID"/>
          </a:p>
        </p:txBody>
      </p:sp>
    </p:spTree>
    <p:extLst>
      <p:ext uri="{BB962C8B-B14F-4D97-AF65-F5344CB8AC3E}">
        <p14:creationId xmlns:p14="http://schemas.microsoft.com/office/powerpoint/2010/main" val="4488384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6/7/23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ID" smtClean="0"/>
              <a:t>‹#›</a:t>
            </a:fld>
            <a:endParaRPr lang="en-ID"/>
          </a:p>
        </p:txBody>
      </p:sp>
    </p:spTree>
    <p:extLst>
      <p:ext uri="{BB962C8B-B14F-4D97-AF65-F5344CB8AC3E}">
        <p14:creationId xmlns:p14="http://schemas.microsoft.com/office/powerpoint/2010/main" val="189535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ID" smtClean="0"/>
              <a:t>‹#›</a:t>
            </a:fld>
            <a:endParaRPr lang="en-ID"/>
          </a:p>
        </p:txBody>
      </p:sp>
    </p:spTree>
    <p:extLst>
      <p:ext uri="{BB962C8B-B14F-4D97-AF65-F5344CB8AC3E}">
        <p14:creationId xmlns:p14="http://schemas.microsoft.com/office/powerpoint/2010/main" val="10546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8313539" y="0"/>
            <a:ext cx="5402462" cy="195072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9380121" y="1300482"/>
            <a:ext cx="3478629" cy="3403864"/>
          </a:xfrm>
        </p:spPr>
        <p:txBody>
          <a:bodyPr anchor="b">
            <a:normAutofit/>
          </a:bodyPr>
          <a:lstStyle>
            <a:lvl1pPr>
              <a:lnSpc>
                <a:spcPct val="100000"/>
              </a:lnSpc>
              <a:defRPr sz="2700" b="1" i="0" cap="all" spc="338" baseline="0">
                <a:solidFill>
                  <a:schemeClr val="accent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860682" y="2617961"/>
            <a:ext cx="6928221" cy="1417990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380121" y="4953134"/>
            <a:ext cx="3478629" cy="11844733"/>
          </a:xfrm>
        </p:spPr>
        <p:txBody>
          <a:bodyPr>
            <a:normAutofit/>
          </a:bodyPr>
          <a:lstStyle>
            <a:lvl1pPr marL="0" indent="0">
              <a:lnSpc>
                <a:spcPct val="110000"/>
              </a:lnSpc>
              <a:spcBef>
                <a:spcPts val="1800"/>
              </a:spcBef>
              <a:buNone/>
              <a:defRPr sz="2100" baseline="0">
                <a:solidFill>
                  <a:schemeClr val="bg2"/>
                </a:solidFill>
              </a:defRPr>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GB"/>
              <a:t>Click to edit Master text styles</a:t>
            </a:r>
          </a:p>
        </p:txBody>
      </p:sp>
      <p:sp>
        <p:nvSpPr>
          <p:cNvPr id="5" name="Date Placeholder 4"/>
          <p:cNvSpPr>
            <a:spLocks noGrp="1"/>
          </p:cNvSpPr>
          <p:nvPr>
            <p:ph type="dt" sz="half" idx="10"/>
          </p:nvPr>
        </p:nvSpPr>
        <p:spPr>
          <a:xfrm>
            <a:off x="860684" y="18135265"/>
            <a:ext cx="1387524" cy="991181"/>
          </a:xfrm>
        </p:spPr>
        <p:txBody>
          <a:bodyPr/>
          <a:lstStyle/>
          <a:p>
            <a:fld id="{9334D819-9F07-4261-B09B-9E467E5D9002}" type="datetimeFigureOut">
              <a:rPr lang="en-US" dirty="0"/>
              <a:t>6/7/23</a:t>
            </a:fld>
            <a:endParaRPr lang="en-US" dirty="0"/>
          </a:p>
        </p:txBody>
      </p:sp>
      <p:sp>
        <p:nvSpPr>
          <p:cNvPr id="6" name="Footer Placeholder 5"/>
          <p:cNvSpPr>
            <a:spLocks noGrp="1"/>
          </p:cNvSpPr>
          <p:nvPr>
            <p:ph type="ftr" sz="quarter" idx="11"/>
          </p:nvPr>
        </p:nvSpPr>
        <p:spPr>
          <a:xfrm>
            <a:off x="2366574" y="18135264"/>
            <a:ext cx="3917451" cy="983598"/>
          </a:xfrm>
        </p:spPr>
        <p:txBody>
          <a:bodyPr/>
          <a:lstStyle/>
          <a:p>
            <a:endParaRPr lang="en-US" dirty="0"/>
          </a:p>
        </p:txBody>
      </p:sp>
      <p:sp>
        <p:nvSpPr>
          <p:cNvPr id="7" name="Slide Number Placeholder 6"/>
          <p:cNvSpPr>
            <a:spLocks noGrp="1"/>
          </p:cNvSpPr>
          <p:nvPr>
            <p:ph type="sldNum" sz="quarter" idx="12"/>
          </p:nvPr>
        </p:nvSpPr>
        <p:spPr>
          <a:xfrm>
            <a:off x="6402391" y="18135264"/>
            <a:ext cx="1386513" cy="983598"/>
          </a:xfrm>
        </p:spPr>
        <p:txBody>
          <a:bodyPr/>
          <a:lstStyle/>
          <a:p>
            <a:fld id="{86CB4B4D-7CA3-9044-876B-883B54F8677D}" type="slidenum">
              <a:rPr lang="en-ID" smtClean="0"/>
              <a:t>‹#›</a:t>
            </a:fld>
            <a:endParaRPr lang="en-ID"/>
          </a:p>
        </p:txBody>
      </p:sp>
      <p:sp>
        <p:nvSpPr>
          <p:cNvPr id="8" name="Rectangle 7"/>
          <p:cNvSpPr/>
          <p:nvPr/>
        </p:nvSpPr>
        <p:spPr>
          <a:xfrm>
            <a:off x="0" y="0"/>
            <a:ext cx="318897" cy="195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318897" cy="195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621450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18898" y="4"/>
            <a:ext cx="8275034" cy="19507197"/>
          </a:xfrm>
        </p:spPr>
        <p:txBody>
          <a:bodyPr anchor="t"/>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GB"/>
              <a:t>Click icon to add picture</a:t>
            </a:r>
            <a:endParaRPr lang="en-US" dirty="0"/>
          </a:p>
        </p:txBody>
      </p:sp>
      <p:sp>
        <p:nvSpPr>
          <p:cNvPr id="11" name="Freeform 11" title="right scallop background shape"/>
          <p:cNvSpPr/>
          <p:nvPr/>
        </p:nvSpPr>
        <p:spPr bwMode="auto">
          <a:xfrm>
            <a:off x="8313539" y="0"/>
            <a:ext cx="5402462" cy="195072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318897" cy="195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380120" y="1300480"/>
            <a:ext cx="3478632" cy="3403861"/>
          </a:xfrm>
        </p:spPr>
        <p:txBody>
          <a:bodyPr anchor="b">
            <a:normAutofit/>
          </a:bodyPr>
          <a:lstStyle>
            <a:lvl1pPr>
              <a:lnSpc>
                <a:spcPct val="100000"/>
              </a:lnSpc>
              <a:defRPr sz="2700" b="1" i="0" spc="338" baseline="0">
                <a:solidFill>
                  <a:schemeClr val="accent1"/>
                </a:solidFill>
                <a:latin typeface="+mn-lt"/>
              </a:defRPr>
            </a:lvl1pPr>
          </a:lstStyle>
          <a:p>
            <a:r>
              <a:rPr lang="en-GB"/>
              <a:t>Click to edit Master title style</a:t>
            </a:r>
            <a:endParaRPr lang="en-US" dirty="0"/>
          </a:p>
        </p:txBody>
      </p:sp>
      <p:sp>
        <p:nvSpPr>
          <p:cNvPr id="4" name="Text Placeholder 3"/>
          <p:cNvSpPr>
            <a:spLocks noGrp="1"/>
          </p:cNvSpPr>
          <p:nvPr>
            <p:ph type="body" sz="half" idx="2"/>
          </p:nvPr>
        </p:nvSpPr>
        <p:spPr>
          <a:xfrm>
            <a:off x="9380120" y="4953134"/>
            <a:ext cx="3478632" cy="11844733"/>
          </a:xfrm>
        </p:spPr>
        <p:txBody>
          <a:bodyPr>
            <a:normAutofit/>
          </a:bodyPr>
          <a:lstStyle>
            <a:lvl1pPr marL="0" indent="0">
              <a:lnSpc>
                <a:spcPct val="110000"/>
              </a:lnSpc>
              <a:spcBef>
                <a:spcPts val="1800"/>
              </a:spcBef>
              <a:buNone/>
              <a:defRPr sz="2100" baseline="0">
                <a:solidFill>
                  <a:schemeClr val="bg2"/>
                </a:solidFill>
              </a:defRPr>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GB"/>
              <a:t>Click to edit Master text styles</a:t>
            </a:r>
          </a:p>
        </p:txBody>
      </p:sp>
      <p:sp>
        <p:nvSpPr>
          <p:cNvPr id="5" name="Date Placeholder 4"/>
          <p:cNvSpPr>
            <a:spLocks noGrp="1"/>
          </p:cNvSpPr>
          <p:nvPr>
            <p:ph type="dt" sz="half" idx="10"/>
          </p:nvPr>
        </p:nvSpPr>
        <p:spPr>
          <a:xfrm>
            <a:off x="861695" y="18135265"/>
            <a:ext cx="1386513" cy="991181"/>
          </a:xfrm>
        </p:spPr>
        <p:txBody>
          <a:bodyPr/>
          <a:lstStyle/>
          <a:p>
            <a:fld id="{9334D819-9F07-4261-B09B-9E467E5D9002}" type="datetimeFigureOut">
              <a:rPr lang="en-US" dirty="0"/>
              <a:t>6/7/23</a:t>
            </a:fld>
            <a:endParaRPr lang="en-US" dirty="0"/>
          </a:p>
        </p:txBody>
      </p:sp>
      <p:sp>
        <p:nvSpPr>
          <p:cNvPr id="6" name="Footer Placeholder 5"/>
          <p:cNvSpPr>
            <a:spLocks noGrp="1"/>
          </p:cNvSpPr>
          <p:nvPr>
            <p:ph type="ftr" sz="quarter" idx="11"/>
          </p:nvPr>
        </p:nvSpPr>
        <p:spPr>
          <a:xfrm>
            <a:off x="2366574" y="18135264"/>
            <a:ext cx="3917451" cy="983598"/>
          </a:xfrm>
        </p:spPr>
        <p:txBody>
          <a:bodyPr/>
          <a:lstStyle/>
          <a:p>
            <a:endParaRPr lang="en-US" dirty="0"/>
          </a:p>
        </p:txBody>
      </p:sp>
      <p:sp>
        <p:nvSpPr>
          <p:cNvPr id="7" name="Slide Number Placeholder 6"/>
          <p:cNvSpPr>
            <a:spLocks noGrp="1"/>
          </p:cNvSpPr>
          <p:nvPr>
            <p:ph type="sldNum" sz="quarter" idx="12"/>
          </p:nvPr>
        </p:nvSpPr>
        <p:spPr>
          <a:xfrm>
            <a:off x="6384230" y="18135264"/>
            <a:ext cx="1421190" cy="983598"/>
          </a:xfrm>
        </p:spPr>
        <p:txBody>
          <a:bodyPr/>
          <a:lstStyle/>
          <a:p>
            <a:fld id="{86CB4B4D-7CA3-9044-876B-883B54F8677D}" type="slidenum">
              <a:rPr lang="en-ID" smtClean="0"/>
              <a:t>‹#›</a:t>
            </a:fld>
            <a:endParaRPr lang="en-ID"/>
          </a:p>
        </p:txBody>
      </p:sp>
      <p:sp>
        <p:nvSpPr>
          <p:cNvPr id="13" name="Rectangle 12" title="left edge border"/>
          <p:cNvSpPr/>
          <p:nvPr/>
        </p:nvSpPr>
        <p:spPr>
          <a:xfrm>
            <a:off x="0" y="0"/>
            <a:ext cx="318897" cy="195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814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8137" y="1087673"/>
            <a:ext cx="11450613" cy="4244287"/>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08137" y="6502407"/>
            <a:ext cx="11450613" cy="1022177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408137" y="18135265"/>
            <a:ext cx="2620938" cy="991181"/>
          </a:xfrm>
          <a:prstGeom prst="rect">
            <a:avLst/>
          </a:prstGeom>
        </p:spPr>
        <p:txBody>
          <a:bodyPr vert="horz" lIns="91440" tIns="45720" rIns="91440" bIns="45720" rtlCol="0" anchor="ctr"/>
          <a:lstStyle>
            <a:lvl1pPr algn="l">
              <a:defRPr sz="1500">
                <a:solidFill>
                  <a:schemeClr val="tx1">
                    <a:lumMod val="65000"/>
                    <a:lumOff val="35000"/>
                  </a:schemeClr>
                </a:solidFill>
              </a:defRPr>
            </a:lvl1pPr>
          </a:lstStyle>
          <a:p>
            <a:fld id="{9334D819-9F07-4261-B09B-9E467E5D9002}" type="datetimeFigureOut">
              <a:rPr lang="en-US" dirty="0"/>
              <a:pPr/>
              <a:t>6/7/23</a:t>
            </a:fld>
            <a:endParaRPr lang="en-US" dirty="0"/>
          </a:p>
        </p:txBody>
      </p:sp>
      <p:sp>
        <p:nvSpPr>
          <p:cNvPr id="5" name="Footer Placeholder 4"/>
          <p:cNvSpPr>
            <a:spLocks noGrp="1"/>
          </p:cNvSpPr>
          <p:nvPr>
            <p:ph type="ftr" sz="quarter" idx="3"/>
          </p:nvPr>
        </p:nvSpPr>
        <p:spPr>
          <a:xfrm>
            <a:off x="4543425" y="18135264"/>
            <a:ext cx="4629150" cy="983598"/>
          </a:xfrm>
          <a:prstGeom prst="rect">
            <a:avLst/>
          </a:prstGeom>
        </p:spPr>
        <p:txBody>
          <a:bodyPr vert="horz" lIns="91440" tIns="45720" rIns="91440" bIns="45720" rtlCol="0" anchor="ctr"/>
          <a:lstStyle>
            <a:lvl1pPr algn="ctr">
              <a:defRPr sz="15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9686927" y="18135264"/>
            <a:ext cx="3171824" cy="983598"/>
          </a:xfrm>
          <a:prstGeom prst="rect">
            <a:avLst/>
          </a:prstGeom>
        </p:spPr>
        <p:txBody>
          <a:bodyPr vert="horz" lIns="91440" tIns="45720" rIns="91440" bIns="45720" rtlCol="0" anchor="ctr"/>
          <a:lstStyle>
            <a:lvl1pPr algn="r">
              <a:defRPr sz="1500">
                <a:solidFill>
                  <a:schemeClr val="tx1">
                    <a:lumMod val="65000"/>
                    <a:lumOff val="35000"/>
                  </a:schemeClr>
                </a:solidFill>
              </a:defRPr>
            </a:lvl1pPr>
          </a:lstStyle>
          <a:p>
            <a:fld id="{86CB4B4D-7CA3-9044-876B-883B54F8677D}" type="slidenum">
              <a:rPr lang="en-ID" smtClean="0"/>
              <a:t>‹#›</a:t>
            </a:fld>
            <a:endParaRPr lang="en-ID"/>
          </a:p>
        </p:txBody>
      </p:sp>
      <p:sp>
        <p:nvSpPr>
          <p:cNvPr id="12" name="Rectangle 11"/>
          <p:cNvSpPr/>
          <p:nvPr/>
        </p:nvSpPr>
        <p:spPr>
          <a:xfrm>
            <a:off x="13397103" y="0"/>
            <a:ext cx="318897" cy="195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13397103" y="0"/>
            <a:ext cx="318897" cy="195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2" y="0"/>
            <a:ext cx="1018635" cy="195072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453851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028700" rtl="0" eaLnBrk="1" latinLnBrk="0" hangingPunct="1">
        <a:lnSpc>
          <a:spcPct val="90000"/>
        </a:lnSpc>
        <a:spcBef>
          <a:spcPct val="0"/>
        </a:spcBef>
        <a:buNone/>
        <a:defRPr sz="7650" kern="1200" cap="all" spc="225" baseline="0">
          <a:solidFill>
            <a:schemeClr val="tx2"/>
          </a:solidFill>
          <a:latin typeface="+mj-lt"/>
          <a:ea typeface="+mj-ea"/>
          <a:cs typeface="+mj-cs"/>
        </a:defRPr>
      </a:lvl1pPr>
    </p:titleStyle>
    <p:bodyStyle>
      <a:lvl1pPr marL="342900" indent="-342900" algn="l" defTabSz="1028700" rtl="0" eaLnBrk="1" latinLnBrk="0" hangingPunct="1">
        <a:lnSpc>
          <a:spcPct val="110000"/>
        </a:lnSpc>
        <a:spcBef>
          <a:spcPts val="1050"/>
        </a:spcBef>
        <a:buClr>
          <a:schemeClr val="tx2"/>
        </a:buClr>
        <a:buFont typeface="Arial" panose="020B0604020202020204" pitchFamily="34" charset="0"/>
        <a:buChar char="•"/>
        <a:defRPr sz="3000" kern="1200">
          <a:solidFill>
            <a:schemeClr val="tx1">
              <a:lumMod val="65000"/>
              <a:lumOff val="35000"/>
            </a:schemeClr>
          </a:solidFill>
          <a:latin typeface="+mn-lt"/>
          <a:ea typeface="+mn-ea"/>
          <a:cs typeface="+mn-cs"/>
        </a:defRPr>
      </a:lvl1pPr>
      <a:lvl2pPr marL="1028700" indent="-342900" algn="l" defTabSz="1028700" rtl="0" eaLnBrk="1" latinLnBrk="0" hangingPunct="1">
        <a:lnSpc>
          <a:spcPct val="110000"/>
        </a:lnSpc>
        <a:spcBef>
          <a:spcPts val="1050"/>
        </a:spcBef>
        <a:buClr>
          <a:schemeClr val="tx2"/>
        </a:buClr>
        <a:buFont typeface="Gill Sans MT" panose="020B0502020104020203" pitchFamily="34" charset="0"/>
        <a:buChar char="–"/>
        <a:defRPr sz="2700" kern="1200">
          <a:solidFill>
            <a:schemeClr val="tx1">
              <a:lumMod val="65000"/>
              <a:lumOff val="35000"/>
            </a:schemeClr>
          </a:solidFill>
          <a:latin typeface="+mn-lt"/>
          <a:ea typeface="+mn-ea"/>
          <a:cs typeface="+mn-cs"/>
        </a:defRPr>
      </a:lvl2pPr>
      <a:lvl3pPr marL="1714500" indent="-342900" algn="l" defTabSz="1028700" rtl="0" eaLnBrk="1" latinLnBrk="0" hangingPunct="1">
        <a:lnSpc>
          <a:spcPct val="110000"/>
        </a:lnSpc>
        <a:spcBef>
          <a:spcPts val="1050"/>
        </a:spcBef>
        <a:buClr>
          <a:schemeClr val="tx2"/>
        </a:buClr>
        <a:buFont typeface="Arial" panose="020B0604020202020204" pitchFamily="34" charset="0"/>
        <a:buChar char="•"/>
        <a:defRPr sz="2400" kern="1200">
          <a:solidFill>
            <a:schemeClr val="tx1">
              <a:lumMod val="65000"/>
              <a:lumOff val="35000"/>
            </a:schemeClr>
          </a:solidFill>
          <a:latin typeface="+mn-lt"/>
          <a:ea typeface="+mn-ea"/>
          <a:cs typeface="+mn-cs"/>
        </a:defRPr>
      </a:lvl3pPr>
      <a:lvl4pPr marL="2400300" indent="-342900" algn="l" defTabSz="1028700" rtl="0" eaLnBrk="1" latinLnBrk="0" hangingPunct="1">
        <a:lnSpc>
          <a:spcPct val="110000"/>
        </a:lnSpc>
        <a:spcBef>
          <a:spcPts val="1050"/>
        </a:spcBef>
        <a:buClr>
          <a:schemeClr val="tx2"/>
        </a:buClr>
        <a:buFont typeface="Gill Sans MT" panose="020B0502020104020203" pitchFamily="34" charset="0"/>
        <a:buChar char="–"/>
        <a:defRPr sz="2100" kern="1200">
          <a:solidFill>
            <a:schemeClr val="tx1">
              <a:lumMod val="65000"/>
              <a:lumOff val="35000"/>
            </a:schemeClr>
          </a:solidFill>
          <a:latin typeface="+mn-lt"/>
          <a:ea typeface="+mn-ea"/>
          <a:cs typeface="+mn-cs"/>
        </a:defRPr>
      </a:lvl4pPr>
      <a:lvl5pPr marL="3086100" indent="-342900" algn="l" defTabSz="1028700" rtl="0" eaLnBrk="1" latinLnBrk="0" hangingPunct="1">
        <a:lnSpc>
          <a:spcPct val="110000"/>
        </a:lnSpc>
        <a:spcBef>
          <a:spcPts val="1050"/>
        </a:spcBef>
        <a:buClr>
          <a:schemeClr val="tx2"/>
        </a:buClr>
        <a:buFont typeface="Arial" panose="020B0604020202020204" pitchFamily="34" charset="0"/>
        <a:buChar char="•"/>
        <a:defRPr sz="2100" kern="1200">
          <a:solidFill>
            <a:schemeClr val="tx1">
              <a:lumMod val="65000"/>
              <a:lumOff val="35000"/>
            </a:schemeClr>
          </a:solidFill>
          <a:latin typeface="+mn-lt"/>
          <a:ea typeface="+mn-ea"/>
          <a:cs typeface="+mn-cs"/>
        </a:defRPr>
      </a:lvl5pPr>
      <a:lvl6pPr marL="3771900" indent="-342900" algn="l" defTabSz="1028700" rtl="0" eaLnBrk="1" latinLnBrk="0" hangingPunct="1">
        <a:lnSpc>
          <a:spcPct val="110000"/>
        </a:lnSpc>
        <a:spcBef>
          <a:spcPts val="1050"/>
        </a:spcBef>
        <a:buClr>
          <a:schemeClr val="tx2"/>
        </a:buClr>
        <a:buFont typeface="Gill Sans MT" panose="020B0502020104020203" pitchFamily="34" charset="0"/>
        <a:buChar char="–"/>
        <a:defRPr sz="2100" kern="1200">
          <a:solidFill>
            <a:schemeClr val="tx1">
              <a:lumMod val="65000"/>
              <a:lumOff val="35000"/>
            </a:schemeClr>
          </a:solidFill>
          <a:latin typeface="+mn-lt"/>
          <a:ea typeface="+mn-ea"/>
          <a:cs typeface="+mn-cs"/>
        </a:defRPr>
      </a:lvl6pPr>
      <a:lvl7pPr marL="4457700" indent="-342900" algn="l" defTabSz="1028700" rtl="0" eaLnBrk="1" latinLnBrk="0" hangingPunct="1">
        <a:lnSpc>
          <a:spcPct val="110000"/>
        </a:lnSpc>
        <a:spcBef>
          <a:spcPts val="1050"/>
        </a:spcBef>
        <a:buClr>
          <a:schemeClr val="tx2"/>
        </a:buClr>
        <a:buFont typeface="Arial" panose="020B0604020202020204" pitchFamily="34" charset="0"/>
        <a:buChar char="•"/>
        <a:defRPr sz="2100" kern="1200">
          <a:solidFill>
            <a:schemeClr val="tx1">
              <a:lumMod val="65000"/>
              <a:lumOff val="35000"/>
            </a:schemeClr>
          </a:solidFill>
          <a:latin typeface="+mn-lt"/>
          <a:ea typeface="+mn-ea"/>
          <a:cs typeface="+mn-cs"/>
        </a:defRPr>
      </a:lvl7pPr>
      <a:lvl8pPr marL="5143500" indent="-342900" algn="l" defTabSz="1028700" rtl="0" eaLnBrk="1" latinLnBrk="0" hangingPunct="1">
        <a:lnSpc>
          <a:spcPct val="110000"/>
        </a:lnSpc>
        <a:spcBef>
          <a:spcPts val="1050"/>
        </a:spcBef>
        <a:buClr>
          <a:schemeClr val="tx2"/>
        </a:buClr>
        <a:buFont typeface="Gill Sans MT" panose="020B0502020104020203" pitchFamily="34" charset="0"/>
        <a:buChar char="–"/>
        <a:defRPr sz="2100" kern="1200" baseline="0">
          <a:solidFill>
            <a:schemeClr val="tx1">
              <a:lumMod val="65000"/>
              <a:lumOff val="35000"/>
            </a:schemeClr>
          </a:solidFill>
          <a:latin typeface="+mn-lt"/>
          <a:ea typeface="+mn-ea"/>
          <a:cs typeface="+mn-cs"/>
        </a:defRPr>
      </a:lvl8pPr>
      <a:lvl9pPr marL="5829300" indent="-342900" algn="l" defTabSz="1028700" rtl="0" eaLnBrk="1" latinLnBrk="0" hangingPunct="1">
        <a:lnSpc>
          <a:spcPct val="110000"/>
        </a:lnSpc>
        <a:spcBef>
          <a:spcPts val="1050"/>
        </a:spcBef>
        <a:buClr>
          <a:schemeClr val="tx2"/>
        </a:buClr>
        <a:buFont typeface="Arial" panose="020B0604020202020204" pitchFamily="34" charset="0"/>
        <a:buChar char="•"/>
        <a:defRPr sz="2100" kern="1200" baseline="0">
          <a:solidFill>
            <a:schemeClr val="tx1">
              <a:lumMod val="65000"/>
              <a:lumOff val="35000"/>
            </a:schemeClr>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2"/>
          <p:cNvSpPr txBox="1"/>
          <p:nvPr/>
        </p:nvSpPr>
        <p:spPr>
          <a:xfrm>
            <a:off x="1341927" y="18664249"/>
            <a:ext cx="4145427" cy="24981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l">
              <a:lnSpc>
                <a:spcPct val="110000"/>
              </a:lnSpc>
              <a:defRPr sz="1600" b="1">
                <a:latin typeface="Arial"/>
                <a:ea typeface="Arial"/>
                <a:cs typeface="Arial"/>
                <a:sym typeface="Arial"/>
              </a:defRPr>
            </a:lvl1pPr>
          </a:lstStyle>
          <a:p>
            <a:r>
              <a:rPr dirty="0"/>
              <a:t>This could be a place for your </a:t>
            </a:r>
            <a:r>
              <a:rPr lang="en-US" dirty="0"/>
              <a:t>references</a:t>
            </a:r>
            <a:r>
              <a:rPr dirty="0"/>
              <a:t>.</a:t>
            </a:r>
          </a:p>
        </p:txBody>
      </p:sp>
      <p:sp>
        <p:nvSpPr>
          <p:cNvPr id="113" name="Rectangle 3"/>
          <p:cNvSpPr txBox="1"/>
          <p:nvPr/>
        </p:nvSpPr>
        <p:spPr>
          <a:xfrm>
            <a:off x="7209692" y="7272829"/>
            <a:ext cx="5842000" cy="3456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nSpc>
                <a:spcPct val="110000"/>
              </a:lnSpc>
              <a:defRPr sz="2400" b="1">
                <a:latin typeface="Arial"/>
                <a:ea typeface="Arial"/>
                <a:cs typeface="Arial"/>
                <a:sym typeface="Arial"/>
              </a:defRPr>
            </a:lvl1pPr>
          </a:lstStyle>
          <a:p>
            <a:r>
              <a:rPr dirty="0"/>
              <a:t>This could be a place for your table.</a:t>
            </a:r>
          </a:p>
        </p:txBody>
      </p:sp>
      <p:sp>
        <p:nvSpPr>
          <p:cNvPr id="114" name="Rectangle 4"/>
          <p:cNvSpPr txBox="1"/>
          <p:nvPr/>
        </p:nvSpPr>
        <p:spPr>
          <a:xfrm>
            <a:off x="6964148" y="18678178"/>
            <a:ext cx="4145427"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1200">
                <a:latin typeface="Arial"/>
                <a:ea typeface="Arial"/>
                <a:cs typeface="Arial"/>
                <a:sym typeface="Arial"/>
              </a:defRPr>
            </a:lvl1pPr>
          </a:lstStyle>
          <a:p>
            <a:r>
              <a:rPr dirty="0"/>
              <a:t>Copyright © 20</a:t>
            </a:r>
            <a:r>
              <a:rPr lang="en-US" dirty="0"/>
              <a:t>23, </a:t>
            </a:r>
            <a:r>
              <a:rPr dirty="0"/>
              <a:t>Contact Details</a:t>
            </a:r>
          </a:p>
        </p:txBody>
      </p:sp>
      <p:sp>
        <p:nvSpPr>
          <p:cNvPr id="115" name="Rectangle 5"/>
          <p:cNvSpPr txBox="1"/>
          <p:nvPr/>
        </p:nvSpPr>
        <p:spPr>
          <a:xfrm>
            <a:off x="1341927" y="1857593"/>
            <a:ext cx="11578855"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a:defRPr sz="2400">
                <a:latin typeface="Arial"/>
                <a:ea typeface="Arial"/>
                <a:cs typeface="Arial"/>
                <a:sym typeface="Arial"/>
              </a:defRPr>
            </a:lvl1pPr>
          </a:lstStyle>
          <a:p>
            <a:r>
              <a:rPr dirty="0">
                <a:solidFill>
                  <a:srgbClr val="7030A0"/>
                </a:solidFill>
              </a:rPr>
              <a:t>This could be your sub-line – Author</a:t>
            </a:r>
            <a:r>
              <a:rPr lang="en-US" dirty="0">
                <a:solidFill>
                  <a:srgbClr val="7030A0"/>
                </a:solidFill>
              </a:rPr>
              <a:t>(</a:t>
            </a:r>
            <a:r>
              <a:rPr dirty="0">
                <a:solidFill>
                  <a:srgbClr val="7030A0"/>
                </a:solidFill>
              </a:rPr>
              <a:t>s</a:t>
            </a:r>
            <a:r>
              <a:rPr lang="en-US" dirty="0">
                <a:solidFill>
                  <a:srgbClr val="7030A0"/>
                </a:solidFill>
              </a:rPr>
              <a:t>)</a:t>
            </a:r>
            <a:r>
              <a:rPr dirty="0">
                <a:solidFill>
                  <a:srgbClr val="7030A0"/>
                </a:solidFill>
              </a:rPr>
              <a:t>, </a:t>
            </a:r>
            <a:r>
              <a:rPr lang="en-US" dirty="0">
                <a:solidFill>
                  <a:srgbClr val="7030A0"/>
                </a:solidFill>
              </a:rPr>
              <a:t>Affiliation(s)</a:t>
            </a:r>
            <a:r>
              <a:rPr dirty="0">
                <a:solidFill>
                  <a:srgbClr val="7030A0"/>
                </a:solidFill>
              </a:rPr>
              <a:t>. </a:t>
            </a:r>
          </a:p>
        </p:txBody>
      </p:sp>
      <p:sp>
        <p:nvSpPr>
          <p:cNvPr id="117" name="Rectangle 7"/>
          <p:cNvSpPr txBox="1"/>
          <p:nvPr/>
        </p:nvSpPr>
        <p:spPr>
          <a:xfrm>
            <a:off x="1341927" y="1120478"/>
            <a:ext cx="11578855" cy="73866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a:defRPr sz="3200" b="1">
                <a:latin typeface="Arial"/>
                <a:ea typeface="Arial"/>
                <a:cs typeface="Arial"/>
                <a:sym typeface="Arial"/>
              </a:defRPr>
            </a:lvl1pPr>
          </a:lstStyle>
          <a:p>
            <a:r>
              <a:rPr sz="4800" dirty="0">
                <a:solidFill>
                  <a:srgbClr val="7030A0"/>
                </a:solidFill>
              </a:rPr>
              <a:t>This could be the poster title</a:t>
            </a:r>
          </a:p>
        </p:txBody>
      </p:sp>
      <p:sp>
        <p:nvSpPr>
          <p:cNvPr id="120" name="Rectangle 3"/>
          <p:cNvSpPr txBox="1"/>
          <p:nvPr/>
        </p:nvSpPr>
        <p:spPr>
          <a:xfrm>
            <a:off x="7036337" y="11292376"/>
            <a:ext cx="5842000" cy="37471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nSpc>
                <a:spcPct val="110000"/>
              </a:lnSpc>
              <a:defRPr sz="2400" b="1">
                <a:latin typeface="Arial"/>
                <a:ea typeface="Arial"/>
                <a:cs typeface="Arial"/>
                <a:sym typeface="Arial"/>
              </a:defRPr>
            </a:lvl1pPr>
          </a:lstStyle>
          <a:p>
            <a:pPr algn="ctr"/>
            <a:r>
              <a:rPr dirty="0"/>
              <a:t>This could be a place for your </a:t>
            </a:r>
            <a:r>
              <a:rPr lang="en-US" dirty="0"/>
              <a:t>figure</a:t>
            </a:r>
            <a:endParaRPr dirty="0"/>
          </a:p>
        </p:txBody>
      </p:sp>
      <p:pic>
        <p:nvPicPr>
          <p:cNvPr id="3" name="Picture 2" descr="A picture containing graphics, graphic design, font, cartoon&#10;&#10;Description automatically generated">
            <a:extLst>
              <a:ext uri="{FF2B5EF4-FFF2-40B4-BE49-F238E27FC236}">
                <a16:creationId xmlns:a16="http://schemas.microsoft.com/office/drawing/2014/main" id="{6C6506B6-B751-B268-55BB-0E6F86ACD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2937" y="97265"/>
            <a:ext cx="3833447" cy="1362404"/>
          </a:xfrm>
          <a:prstGeom prst="rect">
            <a:avLst/>
          </a:prstGeom>
        </p:spPr>
      </p:pic>
      <p:sp>
        <p:nvSpPr>
          <p:cNvPr id="9" name="Rectangle 6">
            <a:extLst>
              <a:ext uri="{FF2B5EF4-FFF2-40B4-BE49-F238E27FC236}">
                <a16:creationId xmlns:a16="http://schemas.microsoft.com/office/drawing/2014/main" id="{A481F3A9-B34B-C02C-CD7F-82F2E290C587}"/>
              </a:ext>
            </a:extLst>
          </p:cNvPr>
          <p:cNvSpPr txBox="1"/>
          <p:nvPr/>
        </p:nvSpPr>
        <p:spPr>
          <a:xfrm>
            <a:off x="1341927" y="3892722"/>
            <a:ext cx="5168902" cy="306289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just">
              <a:lnSpc>
                <a:spcPct val="140000"/>
              </a:lnSpc>
              <a:defRPr sz="1600">
                <a:latin typeface="Arial"/>
                <a:ea typeface="Arial"/>
                <a:cs typeface="Arial"/>
                <a:sym typeface="Arial"/>
              </a:defRPr>
            </a:lvl1pPr>
          </a:lstStyle>
          <a:p>
            <a:r>
              <a:rPr lang="en-US" b="0" i="0" u="none" strike="noStrike" dirty="0">
                <a:solidFill>
                  <a:srgbClr val="403B3B"/>
                </a:solidFill>
                <a:effectLst/>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a:t>
            </a:r>
          </a:p>
          <a:p>
            <a:endParaRPr lang="en-US" dirty="0">
              <a:solidFill>
                <a:srgbClr val="403B3B"/>
              </a:solidFill>
            </a:endParaRPr>
          </a:p>
          <a:p>
            <a:endParaRPr lang="en-US" b="0" i="0" u="none" strike="noStrike" dirty="0">
              <a:solidFill>
                <a:srgbClr val="403B3B"/>
              </a:solidFill>
              <a:effectLst/>
            </a:endParaRPr>
          </a:p>
        </p:txBody>
      </p:sp>
      <p:sp>
        <p:nvSpPr>
          <p:cNvPr id="10" name="Rectangle 8">
            <a:extLst>
              <a:ext uri="{FF2B5EF4-FFF2-40B4-BE49-F238E27FC236}">
                <a16:creationId xmlns:a16="http://schemas.microsoft.com/office/drawing/2014/main" id="{109754EB-3658-5264-93C3-4F09615FC9E6}"/>
              </a:ext>
            </a:extLst>
          </p:cNvPr>
          <p:cNvSpPr txBox="1"/>
          <p:nvPr/>
        </p:nvSpPr>
        <p:spPr>
          <a:xfrm>
            <a:off x="7061200" y="3857557"/>
            <a:ext cx="5842000" cy="202876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just">
              <a:lnSpc>
                <a:spcPct val="140000"/>
              </a:lnSpc>
              <a:defRPr sz="1600">
                <a:latin typeface="Arial"/>
                <a:ea typeface="Arial"/>
                <a:cs typeface="Arial"/>
                <a:sym typeface="Arial"/>
              </a:defRPr>
            </a:lvl1pPr>
          </a:lstStyle>
          <a:p>
            <a:r>
              <a:rPr lang="en-US" b="0" i="0" u="none" strike="noStrike" dirty="0">
                <a:solidFill>
                  <a:srgbClr val="403B3B"/>
                </a:solidFill>
                <a:effectLst/>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a:t>
            </a:r>
          </a:p>
        </p:txBody>
      </p:sp>
      <p:grpSp>
        <p:nvGrpSpPr>
          <p:cNvPr id="29" name="Group 28">
            <a:extLst>
              <a:ext uri="{FF2B5EF4-FFF2-40B4-BE49-F238E27FC236}">
                <a16:creationId xmlns:a16="http://schemas.microsoft.com/office/drawing/2014/main" id="{8AFC83A4-6BAE-2F2F-3694-7329E75ACB88}"/>
              </a:ext>
            </a:extLst>
          </p:cNvPr>
          <p:cNvGrpSpPr/>
          <p:nvPr/>
        </p:nvGrpSpPr>
        <p:grpSpPr>
          <a:xfrm>
            <a:off x="1354019" y="3396906"/>
            <a:ext cx="3710354" cy="369332"/>
            <a:chOff x="1195754" y="3396906"/>
            <a:chExt cx="3710354" cy="369332"/>
          </a:xfrm>
        </p:grpSpPr>
        <p:sp>
          <p:nvSpPr>
            <p:cNvPr id="4" name="Rectangle 3">
              <a:extLst>
                <a:ext uri="{FF2B5EF4-FFF2-40B4-BE49-F238E27FC236}">
                  <a16:creationId xmlns:a16="http://schemas.microsoft.com/office/drawing/2014/main" id="{BF93B1C2-7DE5-26FC-1A03-53DBB3C2FB06}"/>
                </a:ext>
              </a:extLst>
            </p:cNvPr>
            <p:cNvSpPr/>
            <p:nvPr/>
          </p:nvSpPr>
          <p:spPr>
            <a:xfrm>
              <a:off x="1195754" y="3396906"/>
              <a:ext cx="3710354" cy="369332"/>
            </a:xfrm>
            <a:prstGeom prst="rect">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EA326CD8-ACA3-6F70-EA82-0675C5406899}"/>
                </a:ext>
              </a:extLst>
            </p:cNvPr>
            <p:cNvSpPr txBox="1"/>
            <p:nvPr/>
          </p:nvSpPr>
          <p:spPr>
            <a:xfrm>
              <a:off x="1236115" y="3396906"/>
              <a:ext cx="3335886" cy="369332"/>
            </a:xfrm>
            <a:prstGeom prst="rect">
              <a:avLst/>
            </a:prstGeom>
            <a:noFill/>
          </p:spPr>
          <p:txBody>
            <a:bodyPr wrap="square">
              <a:spAutoFit/>
            </a:bodyPr>
            <a:lstStyle/>
            <a:p>
              <a:r>
                <a:rPr lang="en-ID" b="1" i="0" u="none" strike="noStrike" dirty="0">
                  <a:solidFill>
                    <a:schemeClr val="bg1"/>
                  </a:solidFill>
                  <a:effectLst/>
                  <a:latin typeface="Arial" panose="020B0604020202020204" pitchFamily="34" charset="0"/>
                  <a:cs typeface="Arial" panose="020B0604020202020204" pitchFamily="34" charset="0"/>
                </a:rPr>
                <a:t>INTRODUCTION</a:t>
              </a:r>
              <a:endParaRPr lang="en-ID" dirty="0">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0CB5656A-8A08-59B2-7A8E-560D33D83176}"/>
              </a:ext>
            </a:extLst>
          </p:cNvPr>
          <p:cNvGrpSpPr/>
          <p:nvPr/>
        </p:nvGrpSpPr>
        <p:grpSpPr>
          <a:xfrm>
            <a:off x="1354019" y="7118110"/>
            <a:ext cx="3710354" cy="379473"/>
            <a:chOff x="1236114" y="7118110"/>
            <a:chExt cx="3710354" cy="379473"/>
          </a:xfrm>
        </p:grpSpPr>
        <p:sp>
          <p:nvSpPr>
            <p:cNvPr id="5" name="Rectangle 4">
              <a:extLst>
                <a:ext uri="{FF2B5EF4-FFF2-40B4-BE49-F238E27FC236}">
                  <a16:creationId xmlns:a16="http://schemas.microsoft.com/office/drawing/2014/main" id="{9FFEC4F4-C054-690D-DC27-958FDC4F7EA3}"/>
                </a:ext>
              </a:extLst>
            </p:cNvPr>
            <p:cNvSpPr/>
            <p:nvPr/>
          </p:nvSpPr>
          <p:spPr>
            <a:xfrm>
              <a:off x="1236114" y="7123180"/>
              <a:ext cx="3710354" cy="369332"/>
            </a:xfrm>
            <a:prstGeom prst="rect">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13">
              <a:extLst>
                <a:ext uri="{FF2B5EF4-FFF2-40B4-BE49-F238E27FC236}">
                  <a16:creationId xmlns:a16="http://schemas.microsoft.com/office/drawing/2014/main" id="{7D4B7D61-E5F5-287F-C0D7-B0D3B3A4BA1D}"/>
                </a:ext>
              </a:extLst>
            </p:cNvPr>
            <p:cNvSpPr txBox="1"/>
            <p:nvPr/>
          </p:nvSpPr>
          <p:spPr>
            <a:xfrm>
              <a:off x="1236114" y="7118110"/>
              <a:ext cx="3529317" cy="379473"/>
            </a:xfrm>
            <a:prstGeom prst="rect">
              <a:avLst/>
            </a:prstGeom>
            <a:noFill/>
          </p:spPr>
          <p:txBody>
            <a:bodyPr wrap="square">
              <a:spAutoFit/>
            </a:bodyPr>
            <a:lstStyle/>
            <a:p>
              <a:r>
                <a:rPr lang="en-ID" b="1" i="0" u="none" strike="noStrike" dirty="0">
                  <a:solidFill>
                    <a:schemeClr val="bg1"/>
                  </a:solidFill>
                  <a:effectLst/>
                  <a:latin typeface="Arial" panose="020B0604020202020204" pitchFamily="34" charset="0"/>
                  <a:cs typeface="Arial" panose="020B0604020202020204" pitchFamily="34" charset="0"/>
                </a:rPr>
                <a:t>OBJECTIVE</a:t>
              </a:r>
              <a:endParaRPr lang="en-ID"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63579250-3AD3-91DA-7B5B-FD93F3D01B06}"/>
              </a:ext>
            </a:extLst>
          </p:cNvPr>
          <p:cNvGrpSpPr/>
          <p:nvPr/>
        </p:nvGrpSpPr>
        <p:grpSpPr>
          <a:xfrm>
            <a:off x="1354019" y="9829372"/>
            <a:ext cx="3712615" cy="369332"/>
            <a:chOff x="1195754" y="9829372"/>
            <a:chExt cx="3712615" cy="369332"/>
          </a:xfrm>
        </p:grpSpPr>
        <p:sp>
          <p:nvSpPr>
            <p:cNvPr id="6" name="Rectangle 5">
              <a:extLst>
                <a:ext uri="{FF2B5EF4-FFF2-40B4-BE49-F238E27FC236}">
                  <a16:creationId xmlns:a16="http://schemas.microsoft.com/office/drawing/2014/main" id="{B0CDA6C6-5037-DF7B-6CFD-EEA79A9E4B90}"/>
                </a:ext>
              </a:extLst>
            </p:cNvPr>
            <p:cNvSpPr/>
            <p:nvPr/>
          </p:nvSpPr>
          <p:spPr>
            <a:xfrm>
              <a:off x="1198015" y="9829372"/>
              <a:ext cx="3710354" cy="369332"/>
            </a:xfrm>
            <a:prstGeom prst="rect">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124A5ECB-25F9-2252-70C8-5DFF5990DF30}"/>
                </a:ext>
              </a:extLst>
            </p:cNvPr>
            <p:cNvSpPr txBox="1"/>
            <p:nvPr/>
          </p:nvSpPr>
          <p:spPr>
            <a:xfrm>
              <a:off x="1195754" y="9829372"/>
              <a:ext cx="3376247" cy="369332"/>
            </a:xfrm>
            <a:prstGeom prst="rect">
              <a:avLst/>
            </a:prstGeom>
            <a:noFill/>
          </p:spPr>
          <p:txBody>
            <a:bodyPr wrap="square">
              <a:spAutoFit/>
            </a:bodyPr>
            <a:lstStyle/>
            <a:p>
              <a:r>
                <a:rPr lang="en-ID" b="1" i="0" u="none" strike="noStrike" dirty="0">
                  <a:solidFill>
                    <a:schemeClr val="bg1"/>
                  </a:solidFill>
                  <a:effectLst/>
                  <a:latin typeface="Arial" panose="020B0604020202020204" pitchFamily="34" charset="0"/>
                  <a:cs typeface="Arial" panose="020B0604020202020204" pitchFamily="34" charset="0"/>
                </a:rPr>
                <a:t>METHODS</a:t>
              </a:r>
              <a:endParaRPr lang="en-ID" dirty="0">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2E3755BC-4C38-3C1C-ACB5-942578322FB7}"/>
              </a:ext>
            </a:extLst>
          </p:cNvPr>
          <p:cNvGrpSpPr/>
          <p:nvPr/>
        </p:nvGrpSpPr>
        <p:grpSpPr>
          <a:xfrm>
            <a:off x="7074028" y="3378747"/>
            <a:ext cx="3710354" cy="369332"/>
            <a:chOff x="6954717" y="3378747"/>
            <a:chExt cx="3710354" cy="369332"/>
          </a:xfrm>
        </p:grpSpPr>
        <p:sp>
          <p:nvSpPr>
            <p:cNvPr id="7" name="Rectangle 6">
              <a:extLst>
                <a:ext uri="{FF2B5EF4-FFF2-40B4-BE49-F238E27FC236}">
                  <a16:creationId xmlns:a16="http://schemas.microsoft.com/office/drawing/2014/main" id="{F7A58760-26B6-C5F8-D6E2-A9C57F77AEB4}"/>
                </a:ext>
              </a:extLst>
            </p:cNvPr>
            <p:cNvSpPr/>
            <p:nvPr/>
          </p:nvSpPr>
          <p:spPr>
            <a:xfrm>
              <a:off x="6954717" y="3378747"/>
              <a:ext cx="3710354" cy="369332"/>
            </a:xfrm>
            <a:prstGeom prst="rect">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TextBox 17">
              <a:extLst>
                <a:ext uri="{FF2B5EF4-FFF2-40B4-BE49-F238E27FC236}">
                  <a16:creationId xmlns:a16="http://schemas.microsoft.com/office/drawing/2014/main" id="{EAB1DA0D-B749-74EB-E49E-4F1978590EA9}"/>
                </a:ext>
              </a:extLst>
            </p:cNvPr>
            <p:cNvSpPr txBox="1"/>
            <p:nvPr/>
          </p:nvSpPr>
          <p:spPr>
            <a:xfrm>
              <a:off x="6954717" y="3378747"/>
              <a:ext cx="3420206" cy="369332"/>
            </a:xfrm>
            <a:prstGeom prst="rect">
              <a:avLst/>
            </a:prstGeom>
            <a:noFill/>
          </p:spPr>
          <p:txBody>
            <a:bodyPr wrap="square">
              <a:spAutoFit/>
            </a:bodyPr>
            <a:lstStyle/>
            <a:p>
              <a:r>
                <a:rPr lang="en-ID" b="1" i="0" u="none" strike="noStrike" dirty="0">
                  <a:solidFill>
                    <a:schemeClr val="bg1"/>
                  </a:solidFill>
                  <a:effectLst/>
                  <a:latin typeface="Arial" panose="020B0604020202020204" pitchFamily="34" charset="0"/>
                  <a:cs typeface="Arial" panose="020B0604020202020204" pitchFamily="34" charset="0"/>
                </a:rPr>
                <a:t>RESULTS</a:t>
              </a:r>
              <a:endParaRPr lang="en-ID" dirty="0">
                <a:latin typeface="Arial" panose="020B0604020202020204" pitchFamily="34" charset="0"/>
                <a:cs typeface="Arial" panose="020B0604020202020204" pitchFamily="34" charset="0"/>
              </a:endParaRPr>
            </a:p>
          </p:txBody>
        </p:sp>
      </p:grpSp>
      <p:sp>
        <p:nvSpPr>
          <p:cNvPr id="21" name="Rectangle 6">
            <a:extLst>
              <a:ext uri="{FF2B5EF4-FFF2-40B4-BE49-F238E27FC236}">
                <a16:creationId xmlns:a16="http://schemas.microsoft.com/office/drawing/2014/main" id="{18F220E9-F2FB-C5DA-33BB-B45F3E06E150}"/>
              </a:ext>
            </a:extLst>
          </p:cNvPr>
          <p:cNvSpPr txBox="1"/>
          <p:nvPr/>
        </p:nvSpPr>
        <p:spPr>
          <a:xfrm>
            <a:off x="1334112" y="7766073"/>
            <a:ext cx="5168902" cy="168405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just">
              <a:lnSpc>
                <a:spcPct val="140000"/>
              </a:lnSpc>
              <a:defRPr sz="1600">
                <a:latin typeface="Arial"/>
                <a:ea typeface="Arial"/>
                <a:cs typeface="Arial"/>
                <a:sym typeface="Arial"/>
              </a:defRPr>
            </a:lvl1pPr>
          </a:lstStyle>
          <a:p>
            <a:r>
              <a:rPr lang="en-US" b="0" i="0" u="none" strike="noStrike" dirty="0">
                <a:solidFill>
                  <a:srgbClr val="403B3B"/>
                </a:solidFill>
                <a:effectLst/>
              </a:rPr>
              <a:t>In this section, state what is the purpose of your study. </a:t>
            </a:r>
          </a:p>
          <a:p>
            <a:endParaRPr lang="en-US" dirty="0">
              <a:solidFill>
                <a:srgbClr val="403B3B"/>
              </a:solidFill>
            </a:endParaRPr>
          </a:p>
          <a:p>
            <a:endParaRPr lang="en-US" dirty="0">
              <a:solidFill>
                <a:srgbClr val="403B3B"/>
              </a:solidFill>
            </a:endParaRPr>
          </a:p>
          <a:p>
            <a:endParaRPr lang="en-US" dirty="0">
              <a:solidFill>
                <a:srgbClr val="403B3B"/>
              </a:solidFill>
            </a:endParaRPr>
          </a:p>
          <a:p>
            <a:endParaRPr lang="en-US" dirty="0">
              <a:solidFill>
                <a:srgbClr val="403B3B"/>
              </a:solidFill>
            </a:endParaRPr>
          </a:p>
        </p:txBody>
      </p:sp>
      <p:sp>
        <p:nvSpPr>
          <p:cNvPr id="23" name="Rectangle 6">
            <a:extLst>
              <a:ext uri="{FF2B5EF4-FFF2-40B4-BE49-F238E27FC236}">
                <a16:creationId xmlns:a16="http://schemas.microsoft.com/office/drawing/2014/main" id="{442F0644-B5CA-0D50-B90A-38D26A9FD0EF}"/>
              </a:ext>
            </a:extLst>
          </p:cNvPr>
          <p:cNvSpPr txBox="1"/>
          <p:nvPr/>
        </p:nvSpPr>
        <p:spPr>
          <a:xfrm>
            <a:off x="1341927" y="10543369"/>
            <a:ext cx="5168902" cy="306289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just">
              <a:lnSpc>
                <a:spcPct val="140000"/>
              </a:lnSpc>
              <a:defRPr sz="1600">
                <a:latin typeface="Arial"/>
                <a:ea typeface="Arial"/>
                <a:cs typeface="Arial"/>
                <a:sym typeface="Arial"/>
              </a:defRPr>
            </a:lvl1pPr>
          </a:lstStyle>
          <a:p>
            <a:r>
              <a:rPr lang="en-US" b="0" i="0" u="none" strike="noStrike" dirty="0">
                <a:solidFill>
                  <a:srgbClr val="403B3B"/>
                </a:solidFill>
                <a:effectLst/>
              </a:rPr>
              <a:t>Describe how you've conducted your research. What is the strategy of the team? What methods were used? Were there any special technology applied? </a:t>
            </a:r>
          </a:p>
          <a:p>
            <a:endParaRPr lang="en-US" dirty="0">
              <a:solidFill>
                <a:srgbClr val="403B3B"/>
              </a:solidFill>
            </a:endParaRPr>
          </a:p>
          <a:p>
            <a:endParaRPr lang="en-US" dirty="0">
              <a:solidFill>
                <a:srgbClr val="403B3B"/>
              </a:solidFill>
            </a:endParaRPr>
          </a:p>
          <a:p>
            <a:endParaRPr lang="en-US" dirty="0">
              <a:solidFill>
                <a:srgbClr val="403B3B"/>
              </a:solidFill>
            </a:endParaRPr>
          </a:p>
          <a:p>
            <a:endParaRPr lang="en-US" dirty="0">
              <a:solidFill>
                <a:srgbClr val="403B3B"/>
              </a:solidFill>
            </a:endParaRPr>
          </a:p>
          <a:p>
            <a:endParaRPr lang="en-US" dirty="0">
              <a:solidFill>
                <a:srgbClr val="403B3B"/>
              </a:solidFill>
            </a:endParaRPr>
          </a:p>
          <a:p>
            <a:endParaRPr dirty="0"/>
          </a:p>
        </p:txBody>
      </p:sp>
      <p:sp>
        <p:nvSpPr>
          <p:cNvPr id="25" name="Rectangle 39">
            <a:extLst>
              <a:ext uri="{FF2B5EF4-FFF2-40B4-BE49-F238E27FC236}">
                <a16:creationId xmlns:a16="http://schemas.microsoft.com/office/drawing/2014/main" id="{31EF81C4-FA4B-26A3-7193-7BA562C08565}"/>
              </a:ext>
            </a:extLst>
          </p:cNvPr>
          <p:cNvSpPr/>
          <p:nvPr/>
        </p:nvSpPr>
        <p:spPr>
          <a:xfrm>
            <a:off x="11117236" y="18069022"/>
            <a:ext cx="2566736" cy="1475262"/>
          </a:xfrm>
          <a:custGeom>
            <a:avLst/>
            <a:gdLst>
              <a:gd name="connsiteX0" fmla="*/ 0 w 2502568"/>
              <a:gd name="connsiteY0" fmla="*/ 0 h 1379620"/>
              <a:gd name="connsiteX1" fmla="*/ 2502568 w 2502568"/>
              <a:gd name="connsiteY1" fmla="*/ 0 h 1379620"/>
              <a:gd name="connsiteX2" fmla="*/ 2502568 w 2502568"/>
              <a:gd name="connsiteY2" fmla="*/ 1379620 h 1379620"/>
              <a:gd name="connsiteX3" fmla="*/ 0 w 2502568"/>
              <a:gd name="connsiteY3" fmla="*/ 1379620 h 1379620"/>
              <a:gd name="connsiteX4" fmla="*/ 0 w 2502568"/>
              <a:gd name="connsiteY4" fmla="*/ 0 h 1379620"/>
              <a:gd name="connsiteX0" fmla="*/ 770022 w 2502568"/>
              <a:gd name="connsiteY0" fmla="*/ 385011 h 1379620"/>
              <a:gd name="connsiteX1" fmla="*/ 2502568 w 2502568"/>
              <a:gd name="connsiteY1" fmla="*/ 0 h 1379620"/>
              <a:gd name="connsiteX2" fmla="*/ 2502568 w 2502568"/>
              <a:gd name="connsiteY2" fmla="*/ 1379620 h 1379620"/>
              <a:gd name="connsiteX3" fmla="*/ 0 w 2502568"/>
              <a:gd name="connsiteY3" fmla="*/ 1379620 h 1379620"/>
              <a:gd name="connsiteX4" fmla="*/ 770022 w 2502568"/>
              <a:gd name="connsiteY4" fmla="*/ 385011 h 137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568" h="1379620">
                <a:moveTo>
                  <a:pt x="770022" y="385011"/>
                </a:moveTo>
                <a:lnTo>
                  <a:pt x="2502568" y="0"/>
                </a:lnTo>
                <a:lnTo>
                  <a:pt x="2502568" y="1379620"/>
                </a:lnTo>
                <a:lnTo>
                  <a:pt x="0" y="1379620"/>
                </a:lnTo>
                <a:lnTo>
                  <a:pt x="770022" y="38501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Rectangle 39">
            <a:extLst>
              <a:ext uri="{FF2B5EF4-FFF2-40B4-BE49-F238E27FC236}">
                <a16:creationId xmlns:a16="http://schemas.microsoft.com/office/drawing/2014/main" id="{9750217A-4DA5-9BCF-C879-1A14D70C9A95}"/>
              </a:ext>
            </a:extLst>
          </p:cNvPr>
          <p:cNvSpPr/>
          <p:nvPr/>
        </p:nvSpPr>
        <p:spPr>
          <a:xfrm>
            <a:off x="11225520" y="18154289"/>
            <a:ext cx="2502568" cy="1379620"/>
          </a:xfrm>
          <a:custGeom>
            <a:avLst/>
            <a:gdLst>
              <a:gd name="connsiteX0" fmla="*/ 0 w 2502568"/>
              <a:gd name="connsiteY0" fmla="*/ 0 h 1379620"/>
              <a:gd name="connsiteX1" fmla="*/ 2502568 w 2502568"/>
              <a:gd name="connsiteY1" fmla="*/ 0 h 1379620"/>
              <a:gd name="connsiteX2" fmla="*/ 2502568 w 2502568"/>
              <a:gd name="connsiteY2" fmla="*/ 1379620 h 1379620"/>
              <a:gd name="connsiteX3" fmla="*/ 0 w 2502568"/>
              <a:gd name="connsiteY3" fmla="*/ 1379620 h 1379620"/>
              <a:gd name="connsiteX4" fmla="*/ 0 w 2502568"/>
              <a:gd name="connsiteY4" fmla="*/ 0 h 1379620"/>
              <a:gd name="connsiteX0" fmla="*/ 770022 w 2502568"/>
              <a:gd name="connsiteY0" fmla="*/ 385011 h 1379620"/>
              <a:gd name="connsiteX1" fmla="*/ 2502568 w 2502568"/>
              <a:gd name="connsiteY1" fmla="*/ 0 h 1379620"/>
              <a:gd name="connsiteX2" fmla="*/ 2502568 w 2502568"/>
              <a:gd name="connsiteY2" fmla="*/ 1379620 h 1379620"/>
              <a:gd name="connsiteX3" fmla="*/ 0 w 2502568"/>
              <a:gd name="connsiteY3" fmla="*/ 1379620 h 1379620"/>
              <a:gd name="connsiteX4" fmla="*/ 770022 w 2502568"/>
              <a:gd name="connsiteY4" fmla="*/ 385011 h 137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568" h="1379620">
                <a:moveTo>
                  <a:pt x="770022" y="385011"/>
                </a:moveTo>
                <a:lnTo>
                  <a:pt x="2502568" y="0"/>
                </a:lnTo>
                <a:lnTo>
                  <a:pt x="2502568" y="1379620"/>
                </a:lnTo>
                <a:lnTo>
                  <a:pt x="0" y="1379620"/>
                </a:lnTo>
                <a:lnTo>
                  <a:pt x="770022" y="385011"/>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27" name="Picture 26" descr="A person in a garment&#10;&#10;Description automatically generated with low confidence">
            <a:extLst>
              <a:ext uri="{FF2B5EF4-FFF2-40B4-BE49-F238E27FC236}">
                <a16:creationId xmlns:a16="http://schemas.microsoft.com/office/drawing/2014/main" id="{2982A83C-405D-6ED7-53A4-2BE71CBC29D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86" b="98431" l="21877" r="84655">
                        <a14:foregroundMark x1="40131" y1="90728" x2="43098" y2="91940"/>
                        <a14:foregroundMark x1="43098" y1="91940" x2="43212" y2="93081"/>
                        <a14:foregroundMark x1="51740" y1="98502" x2="57616" y2="93081"/>
                        <a14:foregroundMark x1="81204" y1="43295" x2="78580" y2="48859"/>
                        <a14:foregroundMark x1="83999" y1="43509" x2="83999" y2="43509"/>
                        <a14:foregroundMark x1="84284" y1="47218" x2="84284" y2="47218"/>
                        <a14:foregroundMark x1="84569" y1="43010" x2="84569" y2="43010"/>
                        <a14:foregroundMark x1="84655" y1="47932" x2="84655" y2="47932"/>
                        <a14:foregroundMark x1="55762" y1="56633" x2="55762" y2="56633"/>
                        <a14:foregroundMark x1="80434" y1="62197" x2="80434" y2="62197"/>
                        <a14:backgroundMark x1="53508" y1="56348" x2="45550" y2="56134"/>
                        <a14:backgroundMark x1="45550" y1="56134" x2="45550" y2="56134"/>
                        <a14:backgroundMark x1="69395" y1="83024" x2="69595" y2="99429"/>
                        <a14:backgroundMark x1="79778" y1="76961" x2="77838" y2="86091"/>
                        <a14:backgroundMark x1="77838" y1="86091" x2="75670" y2="90728"/>
                        <a14:backgroundMark x1="75670" y1="90728" x2="75670" y2="90728"/>
                        <a14:backgroundMark x1="80177" y1="52853" x2="81917" y2="60984"/>
                        <a14:backgroundMark x1="81917" y1="60984" x2="82031" y2="62482"/>
                        <a14:backgroundMark x1="74729" y1="52425" x2="74358" y2="63338"/>
                        <a14:backgroundMark x1="74358" y1="63338" x2="73902" y2="65264"/>
                        <a14:backgroundMark x1="71363" y1="63623" x2="71363" y2="63623"/>
                        <a14:backgroundMark x1="55277" y1="80670" x2="49315" y2="80670"/>
                        <a14:backgroundMark x1="49315" y1="80670" x2="45379" y2="83310"/>
                        <a14:backgroundMark x1="39475" y1="82596" x2="29949" y2="81669"/>
                        <a14:backgroundMark x1="29949" y1="81669" x2="29093" y2="80956"/>
                      </a14:backgroundRemoval>
                    </a14:imgEffect>
                  </a14:imgLayer>
                </a14:imgProps>
              </a:ext>
              <a:ext uri="{28A0092B-C50C-407E-A947-70E740481C1C}">
                <a14:useLocalDpi xmlns:a14="http://schemas.microsoft.com/office/drawing/2010/main" val="0"/>
              </a:ext>
            </a:extLst>
          </a:blip>
          <a:srcRect l="37416" t="11220" r="14129"/>
          <a:stretch/>
        </p:blipFill>
        <p:spPr>
          <a:xfrm>
            <a:off x="11321799" y="17843241"/>
            <a:ext cx="2321624" cy="1701043"/>
          </a:xfrm>
          <a:prstGeom prst="rect">
            <a:avLst/>
          </a:prstGeom>
        </p:spPr>
      </p:pic>
      <p:sp>
        <p:nvSpPr>
          <p:cNvPr id="28" name="Rectangle 27">
            <a:extLst>
              <a:ext uri="{FF2B5EF4-FFF2-40B4-BE49-F238E27FC236}">
                <a16:creationId xmlns:a16="http://schemas.microsoft.com/office/drawing/2014/main" id="{5AF830C2-CA87-5E25-BAFC-223825DAF685}"/>
              </a:ext>
            </a:extLst>
          </p:cNvPr>
          <p:cNvSpPr/>
          <p:nvPr/>
        </p:nvSpPr>
        <p:spPr>
          <a:xfrm>
            <a:off x="0" y="19307907"/>
            <a:ext cx="13728088" cy="221954"/>
          </a:xfrm>
          <a:prstGeom prst="rect">
            <a:avLst/>
          </a:prstGeom>
          <a:gradFill>
            <a:gsLst>
              <a:gs pos="0">
                <a:srgbClr val="FFFF00">
                  <a:alpha val="33000"/>
                </a:srgbClr>
              </a:gs>
              <a:gs pos="100000">
                <a:srgbClr val="FBD60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 name="Group 1">
            <a:extLst>
              <a:ext uri="{FF2B5EF4-FFF2-40B4-BE49-F238E27FC236}">
                <a16:creationId xmlns:a16="http://schemas.microsoft.com/office/drawing/2014/main" id="{3C5F9CC6-3539-55A8-53F3-43683EAD470D}"/>
              </a:ext>
            </a:extLst>
          </p:cNvPr>
          <p:cNvGrpSpPr/>
          <p:nvPr/>
        </p:nvGrpSpPr>
        <p:grpSpPr>
          <a:xfrm>
            <a:off x="7209692" y="14777554"/>
            <a:ext cx="3712615" cy="369332"/>
            <a:chOff x="1195754" y="9829372"/>
            <a:chExt cx="3712615" cy="369332"/>
          </a:xfrm>
        </p:grpSpPr>
        <p:sp>
          <p:nvSpPr>
            <p:cNvPr id="11" name="Rectangle 10">
              <a:extLst>
                <a:ext uri="{FF2B5EF4-FFF2-40B4-BE49-F238E27FC236}">
                  <a16:creationId xmlns:a16="http://schemas.microsoft.com/office/drawing/2014/main" id="{22956F8D-1581-6034-D9E8-75993B56CAC1}"/>
                </a:ext>
              </a:extLst>
            </p:cNvPr>
            <p:cNvSpPr/>
            <p:nvPr/>
          </p:nvSpPr>
          <p:spPr>
            <a:xfrm>
              <a:off x="1198015" y="9829372"/>
              <a:ext cx="3710354" cy="369332"/>
            </a:xfrm>
            <a:prstGeom prst="rect">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4E62C729-635B-B65E-DBC8-346C610E2F7E}"/>
                </a:ext>
              </a:extLst>
            </p:cNvPr>
            <p:cNvSpPr txBox="1"/>
            <p:nvPr/>
          </p:nvSpPr>
          <p:spPr>
            <a:xfrm>
              <a:off x="1195754" y="9829372"/>
              <a:ext cx="3376247" cy="369332"/>
            </a:xfrm>
            <a:prstGeom prst="rect">
              <a:avLst/>
            </a:prstGeom>
            <a:noFill/>
          </p:spPr>
          <p:txBody>
            <a:bodyPr wrap="square">
              <a:spAutoFit/>
            </a:bodyPr>
            <a:lstStyle/>
            <a:p>
              <a:r>
                <a:rPr lang="en-ID" b="1" dirty="0">
                  <a:solidFill>
                    <a:schemeClr val="bg1"/>
                  </a:solidFill>
                  <a:latin typeface="Arial" panose="020B0604020202020204" pitchFamily="34" charset="0"/>
                  <a:cs typeface="Arial" panose="020B0604020202020204" pitchFamily="34" charset="0"/>
                </a:rPr>
                <a:t>CONCLUSIONS</a:t>
              </a:r>
            </a:p>
          </p:txBody>
        </p:sp>
      </p:grpSp>
      <p:sp>
        <p:nvSpPr>
          <p:cNvPr id="15" name="Rectangle 6">
            <a:extLst>
              <a:ext uri="{FF2B5EF4-FFF2-40B4-BE49-F238E27FC236}">
                <a16:creationId xmlns:a16="http://schemas.microsoft.com/office/drawing/2014/main" id="{F18D6F16-175A-50B5-ED1D-D2F47B5DB125}"/>
              </a:ext>
            </a:extLst>
          </p:cNvPr>
          <p:cNvSpPr txBox="1"/>
          <p:nvPr/>
        </p:nvSpPr>
        <p:spPr>
          <a:xfrm>
            <a:off x="7209692" y="15369417"/>
            <a:ext cx="5168902" cy="202876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just">
              <a:lnSpc>
                <a:spcPct val="140000"/>
              </a:lnSpc>
              <a:defRPr sz="1600">
                <a:latin typeface="Arial"/>
                <a:ea typeface="Arial"/>
                <a:cs typeface="Arial"/>
                <a:sym typeface="Arial"/>
              </a:defRPr>
            </a:lvl1pPr>
          </a:lstStyle>
          <a:p>
            <a:r>
              <a:rPr lang="en-US" b="0" i="0" u="none" strike="noStrike" dirty="0">
                <a:solidFill>
                  <a:srgbClr val="403B3B"/>
                </a:solidFill>
                <a:effectLst/>
              </a:rPr>
              <a:t>To wrap up your poster, present two to three key findings. You can also add a brief explanation or narrative to these that can encourage conversation or dialogue with the audience. These findings can be actionable items that can lead to implementation, policy creation, or further study.</a:t>
            </a:r>
            <a:endParaRPr lang="en-US" dirty="0">
              <a:solidFill>
                <a:srgbClr val="403B3B"/>
              </a:solidFill>
            </a:endParaRPr>
          </a:p>
        </p:txBody>
      </p:sp>
      <p:sp>
        <p:nvSpPr>
          <p:cNvPr id="17" name="Rectangle 3">
            <a:extLst>
              <a:ext uri="{FF2B5EF4-FFF2-40B4-BE49-F238E27FC236}">
                <a16:creationId xmlns:a16="http://schemas.microsoft.com/office/drawing/2014/main" id="{6D9A0646-204E-4E42-6293-E61057FD6E28}"/>
              </a:ext>
            </a:extLst>
          </p:cNvPr>
          <p:cNvSpPr txBox="1"/>
          <p:nvPr/>
        </p:nvSpPr>
        <p:spPr>
          <a:xfrm>
            <a:off x="1031324" y="14881976"/>
            <a:ext cx="5842000" cy="37471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nSpc>
                <a:spcPct val="110000"/>
              </a:lnSpc>
              <a:defRPr sz="2400" b="1">
                <a:latin typeface="Arial"/>
                <a:ea typeface="Arial"/>
                <a:cs typeface="Arial"/>
                <a:sym typeface="Arial"/>
              </a:defRPr>
            </a:lvl1pPr>
          </a:lstStyle>
          <a:p>
            <a:pPr algn="ctr"/>
            <a:r>
              <a:rPr dirty="0"/>
              <a:t>This could be a place for your </a:t>
            </a:r>
            <a:r>
              <a:rPr lang="en-US" dirty="0"/>
              <a:t>figure</a:t>
            </a:r>
            <a:endParaRPr dirty="0"/>
          </a:p>
        </p:txBody>
      </p:sp>
    </p:spTree>
  </p:cSld>
  <p:clrMapOvr>
    <a:masterClrMapping/>
  </p:clrMapOvr>
  <p:transition spd="med"/>
</p:sld>
</file>

<file path=ppt/theme/theme1.xml><?xml version="1.0" encoding="utf-8"?>
<a:theme xmlns:a="http://schemas.openxmlformats.org/drawingml/2006/main" name="Badg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Layout">
  <a:themeElements>
    <a:clrScheme name="Layou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Layout">
      <a:majorFont>
        <a:latin typeface="Avenir Next"/>
        <a:ea typeface="Avenir Next"/>
        <a:cs typeface="Avenir Next"/>
      </a:majorFont>
      <a:minorFont>
        <a:latin typeface="Avenir Next"/>
        <a:ea typeface="Avenir Next"/>
        <a:cs typeface="Avenir Next"/>
      </a:minorFont>
    </a:fontScheme>
    <a:fmtScheme name="Layou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99</TotalTime>
  <Words>293</Words>
  <Application>Microsoft Macintosh PowerPoint</Application>
  <PresentationFormat>Custom</PresentationFormat>
  <Paragraphs>23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Next</vt:lpstr>
      <vt:lpstr>Gill Sans MT</vt:lpstr>
      <vt:lpstr>Impact</vt:lpstr>
      <vt:lpstr>Badge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ariesta milanti</cp:lastModifiedBy>
  <cp:revision>8</cp:revision>
  <dcterms:modified xsi:type="dcterms:W3CDTF">2023-06-07T04:20:51Z</dcterms:modified>
</cp:coreProperties>
</file>